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445" r:id="rId2"/>
    <p:sldId id="434" r:id="rId3"/>
    <p:sldId id="423" r:id="rId4"/>
    <p:sldId id="424" r:id="rId5"/>
    <p:sldId id="422" r:id="rId6"/>
    <p:sldId id="425" r:id="rId7"/>
    <p:sldId id="426" r:id="rId8"/>
    <p:sldId id="427" r:id="rId9"/>
    <p:sldId id="428" r:id="rId10"/>
    <p:sldId id="429" r:id="rId11"/>
    <p:sldId id="430" r:id="rId12"/>
    <p:sldId id="431" r:id="rId13"/>
    <p:sldId id="432" r:id="rId14"/>
    <p:sldId id="443" r:id="rId15"/>
    <p:sldId id="442" r:id="rId16"/>
    <p:sldId id="433" r:id="rId17"/>
    <p:sldId id="435" r:id="rId18"/>
    <p:sldId id="436" r:id="rId19"/>
    <p:sldId id="437" r:id="rId20"/>
    <p:sldId id="438" r:id="rId21"/>
    <p:sldId id="444" r:id="rId22"/>
    <p:sldId id="441" r:id="rId23"/>
  </p:sldIdLst>
  <p:sldSz cx="13004800" cy="7315200"/>
  <p:notesSz cx="6669088" cy="9928225"/>
  <p:defaultTextStyle>
    <a:defPPr>
      <a:defRPr lang="ko-KR"/>
    </a:defPPr>
    <a:lvl1pPr algn="l" defTabSz="973138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1pPr>
    <a:lvl2pPr marL="485775" indent="-28575" algn="l" defTabSz="973138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2pPr>
    <a:lvl3pPr marL="973138" indent="-58738" algn="l" defTabSz="973138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3pPr>
    <a:lvl4pPr marL="1460500" indent="-88900" algn="l" defTabSz="973138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4pPr>
    <a:lvl5pPr marL="1947863" indent="-119063" algn="l" defTabSz="973138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6" autoAdjust="0"/>
    <p:restoredTop sz="94780"/>
  </p:normalViewPr>
  <p:slideViewPr>
    <p:cSldViewPr>
      <p:cViewPr varScale="1">
        <p:scale>
          <a:sx n="71" d="100"/>
          <a:sy n="71" d="100"/>
        </p:scale>
        <p:origin x="192" y="112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34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 원용" userId="646c21742f77adf3" providerId="LiveId" clId="{1CA1A108-CE64-254C-B511-D2F71261E30F}"/>
    <pc:docChg chg="custSel modSld sldOrd">
      <pc:chgData name="성 원용" userId="646c21742f77adf3" providerId="LiveId" clId="{1CA1A108-CE64-254C-B511-D2F71261E30F}" dt="2019-08-26T04:22:14.913" v="64" actId="1076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11ECB3C-7906-8F40-89E6-33A2E8B6D4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74608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ADF554-10AE-6843-AD36-CF5C386977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74608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9DEAE5AC-F795-C040-9CBA-EEC0C63397EA}" type="datetimeFigureOut">
              <a:rPr lang="ko-KR" altLang="en-US"/>
              <a:pPr>
                <a:defRPr/>
              </a:pPr>
              <a:t>2019. 9. 10.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C9F2B5-22C8-5D43-A37C-47A30E1418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74608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811686-5DF0-1D46-9AAE-99F9C70CBF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74608">
              <a:defRPr sz="12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C1703539-5D2E-CA45-96B3-EC9711CBC79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jpeg>
</file>

<file path=ppt/media/image2.tiff>
</file>

<file path=ppt/media/image20.jpeg>
</file>

<file path=ppt/media/image21.tiff>
</file>

<file path=ppt/media/image22.jpeg>
</file>

<file path=ppt/media/image23.jpeg>
</file>

<file path=ppt/media/image24.tiff>
</file>

<file path=ppt/media/image25.tiff>
</file>

<file path=ppt/media/image26.jpeg>
</file>

<file path=ppt/media/image27.jpeg>
</file>

<file path=ppt/media/image28.jpe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CD453AD-C41E-DC4B-96A9-A1459AD38D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974608" eaLnBrk="1" latinLnBrk="1" hangingPunct="1">
              <a:defRPr sz="1200">
                <a:latin typeface="맑은 고딕"/>
                <a:ea typeface="맑은 고딕"/>
                <a:cs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5BEBE6-E510-D847-8BA7-9EDF1AC2B7C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defTabSz="974608" eaLnBrk="1" latinLnBrk="1" hangingPunct="1">
              <a:defRPr sz="1200">
                <a:latin typeface="맑은 고딕" charset="0"/>
                <a:ea typeface="맑은 고딕" charset="0"/>
              </a:defRPr>
            </a:lvl1pPr>
          </a:lstStyle>
          <a:p>
            <a:pPr>
              <a:defRPr/>
            </a:pPr>
            <a:fld id="{7D9DC02A-A866-964D-ABB0-FA1FC02692D8}" type="datetimeFigureOut">
              <a:rPr lang="ko-KR" altLang="en-US"/>
              <a:pPr>
                <a:defRPr/>
              </a:pPr>
              <a:t>2019. 9. 10.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18925D33-0625-0E49-8910-79781C49AF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988" y="744538"/>
            <a:ext cx="6615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3C231E00-61A5-D544-AE55-F54CC6012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750" y="4716463"/>
            <a:ext cx="5335588" cy="44672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CEC9C8-78EB-E54D-87A2-D2A4F11E1A0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defTabSz="974608" eaLnBrk="1" latinLnBrk="1" hangingPunct="1">
              <a:defRPr sz="1200">
                <a:latin typeface="맑은 고딕"/>
                <a:ea typeface="맑은 고딕"/>
                <a:cs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601189-33F8-6248-804D-807487F9D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defTabSz="974608" eaLnBrk="1" latinLnBrk="1" hangingPunct="1">
              <a:defRPr sz="1200">
                <a:latin typeface="맑은 고딕" charset="0"/>
                <a:ea typeface="맑은 고딕" charset="0"/>
              </a:defRPr>
            </a:lvl1pPr>
          </a:lstStyle>
          <a:p>
            <a:pPr>
              <a:defRPr/>
            </a:pPr>
            <a:fld id="{761280CC-080F-EF47-9A99-571E815ED46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MS PGothic" panose="020B0600070205080204" pitchFamily="34" charset="-128"/>
        <a:cs typeface="맑은 고딕" charset="0"/>
      </a:defRPr>
    </a:lvl1pPr>
    <a:lvl2pPr marL="455613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맑은 고딕" charset="0"/>
      </a:defRPr>
    </a:lvl2pPr>
    <a:lvl3pPr marL="912813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맑은 고딕" charset="0"/>
      </a:defRPr>
    </a:lvl3pPr>
    <a:lvl4pPr marL="1370013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맑은 고딕" charset="0"/>
      </a:defRPr>
    </a:lvl4pPr>
    <a:lvl5pPr marL="1827213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맑은 고딕" charset="0"/>
      </a:defRPr>
    </a:lvl5pPr>
    <a:lvl6pPr marL="2285726" algn="l" defTabSz="914291" rtl="0" eaLnBrk="1" latinLnBrk="1" hangingPunct="1">
      <a:defRPr sz="1199" kern="1200">
        <a:solidFill>
          <a:schemeClr val="tx1"/>
        </a:solidFill>
        <a:latin typeface="+mn-lt"/>
        <a:ea typeface="+mn-ea"/>
        <a:cs typeface="+mn-cs"/>
      </a:defRPr>
    </a:lvl6pPr>
    <a:lvl7pPr marL="2742871" algn="l" defTabSz="914291" rtl="0" eaLnBrk="1" latinLnBrk="1" hangingPunct="1">
      <a:defRPr sz="1199" kern="1200">
        <a:solidFill>
          <a:schemeClr val="tx1"/>
        </a:solidFill>
        <a:latin typeface="+mn-lt"/>
        <a:ea typeface="+mn-ea"/>
        <a:cs typeface="+mn-cs"/>
      </a:defRPr>
    </a:lvl7pPr>
    <a:lvl8pPr marL="3200017" algn="l" defTabSz="914291" rtl="0" eaLnBrk="1" latinLnBrk="1" hangingPunct="1">
      <a:defRPr sz="1199" kern="1200">
        <a:solidFill>
          <a:schemeClr val="tx1"/>
        </a:solidFill>
        <a:latin typeface="+mn-lt"/>
        <a:ea typeface="+mn-ea"/>
        <a:cs typeface="+mn-cs"/>
      </a:defRPr>
    </a:lvl8pPr>
    <a:lvl9pPr marL="3657162" algn="l" defTabSz="914291" rtl="0" eaLnBrk="1" latinLnBrk="1" hangingPunct="1">
      <a:defRPr sz="11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80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625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9A5CF37D-5D38-5E4A-96C4-8B5832BE63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64400" y="0"/>
            <a:ext cx="1428750" cy="3000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974608" eaLnBrk="1" latinLnBrk="1" hangingPunct="1">
              <a:defRPr sz="1899">
                <a:latin typeface="맑은 고딕" charset="0"/>
                <a:ea typeface="맑은 고딕" charset="0"/>
              </a:defRPr>
            </a:lvl1pPr>
          </a:lstStyle>
          <a:p>
            <a:pPr>
              <a:defRPr/>
            </a:pPr>
            <a:fld id="{0DA4B3F0-722E-7F48-BADC-B46A4DDE6D41}" type="datetimeFigureOut">
              <a:rPr lang="ko-KR" altLang="en-US"/>
              <a:pPr>
                <a:defRPr/>
              </a:pPr>
              <a:t>2019. 9. 10.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1B7E18F6-BDC0-4A4D-9E66-B6B874B5B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43413" y="6780213"/>
            <a:ext cx="4117975" cy="3889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974608" eaLnBrk="1" latinLnBrk="1" hangingPunct="1">
              <a:defRPr sz="1899">
                <a:latin typeface="맑은 고딕"/>
                <a:ea typeface="맑은 고딕"/>
                <a:cs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2DAA6334-2922-D441-B24C-ADF46D72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026900" y="6800850"/>
            <a:ext cx="654050" cy="3889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974608" eaLnBrk="1" latinLnBrk="1" hangingPunct="1">
              <a:defRPr sz="1899">
                <a:latin typeface="맑은 고딕" charset="0"/>
                <a:ea typeface="맑은 고딕" charset="0"/>
              </a:defRPr>
            </a:lvl1pPr>
          </a:lstStyle>
          <a:p>
            <a:pPr>
              <a:defRPr/>
            </a:pPr>
            <a:fld id="{8D059DBF-213A-1D4B-B294-AE4AC9A1752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204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850" r:id="rId1"/>
    <p:sldLayoutId id="2147485851" r:id="rId2"/>
    <p:sldLayoutId id="2147485852" r:id="rId3"/>
  </p:sldLayoutIdLst>
  <p:txStyles>
    <p:titleStyle>
      <a:lvl1pPr algn="ctr" defTabSz="973138" rtl="0" eaLnBrk="0" fontAlgn="base" latinLnBrk="1" hangingPunct="0">
        <a:spcBef>
          <a:spcPct val="0"/>
        </a:spcBef>
        <a:spcAft>
          <a:spcPct val="0"/>
        </a:spcAft>
        <a:defRPr sz="4700" kern="1200">
          <a:solidFill>
            <a:schemeClr val="tx1"/>
          </a:solidFill>
          <a:latin typeface="+mj-lt"/>
          <a:ea typeface="MS PGothic" panose="020B0600070205080204" pitchFamily="34" charset="-128"/>
          <a:cs typeface="맑은 고딕" charset="0"/>
        </a:defRPr>
      </a:lvl1pPr>
      <a:lvl2pPr algn="ctr" defTabSz="973138" rtl="0" eaLnBrk="0" fontAlgn="base" latinLnBrk="1" hangingPunct="0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MS PGothic" panose="020B0600070205080204" pitchFamily="34" charset="-128"/>
          <a:cs typeface="맑은 고딕" charset="0"/>
        </a:defRPr>
      </a:lvl2pPr>
      <a:lvl3pPr algn="ctr" defTabSz="973138" rtl="0" eaLnBrk="0" fontAlgn="base" latinLnBrk="1" hangingPunct="0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MS PGothic" panose="020B0600070205080204" pitchFamily="34" charset="-128"/>
          <a:cs typeface="맑은 고딕" charset="0"/>
        </a:defRPr>
      </a:lvl3pPr>
      <a:lvl4pPr algn="ctr" defTabSz="973138" rtl="0" eaLnBrk="0" fontAlgn="base" latinLnBrk="1" hangingPunct="0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MS PGothic" panose="020B0600070205080204" pitchFamily="34" charset="-128"/>
          <a:cs typeface="맑은 고딕" charset="0"/>
        </a:defRPr>
      </a:lvl4pPr>
      <a:lvl5pPr algn="ctr" defTabSz="973138" rtl="0" eaLnBrk="0" fontAlgn="base" latinLnBrk="1" hangingPunct="0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MS PGothic" panose="020B0600070205080204" pitchFamily="34" charset="-128"/>
          <a:cs typeface="맑은 고딕" charset="0"/>
        </a:defRPr>
      </a:lvl5pPr>
      <a:lvl6pPr marL="457176" algn="ctr" defTabSz="974675" rtl="0" fontAlgn="base" latinLnBrk="1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354" algn="ctr" defTabSz="974675" rtl="0" fontAlgn="base" latinLnBrk="1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530" algn="ctr" defTabSz="974675" rtl="0" fontAlgn="base" latinLnBrk="1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706" algn="ctr" defTabSz="974675" rtl="0" fontAlgn="base" latinLnBrk="1">
        <a:spcBef>
          <a:spcPct val="0"/>
        </a:spcBef>
        <a:spcAft>
          <a:spcPct val="0"/>
        </a:spcAft>
        <a:defRPr sz="47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63538" indent="-363538" algn="l" defTabSz="973138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MS PGothic" panose="020B0600070205080204" pitchFamily="34" charset="-128"/>
          <a:cs typeface="맑은 고딕" charset="0"/>
        </a:defRPr>
      </a:lvl1pPr>
      <a:lvl2pPr marL="790575" indent="-301625" algn="l" defTabSz="973138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맑은 고딕" charset="0"/>
        </a:defRPr>
      </a:lvl2pPr>
      <a:lvl3pPr marL="1216025" indent="-241300" algn="l" defTabSz="973138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맑은 고딕" charset="0"/>
        </a:defRPr>
      </a:lvl3pPr>
      <a:lvl4pPr marL="1704975" indent="-241300" algn="l" defTabSz="973138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맑은 고딕" charset="0"/>
        </a:defRPr>
      </a:lvl4pPr>
      <a:lvl5pPr marL="2192338" indent="-241300" algn="l" defTabSz="973138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맑은 고딕" charset="0"/>
        </a:defRPr>
      </a:lvl5pPr>
      <a:lvl6pPr marL="2681935" indent="-243812" algn="l" defTabSz="975249" rtl="0" eaLnBrk="1" latinLnBrk="1" hangingPunct="1">
        <a:spcBef>
          <a:spcPct val="20000"/>
        </a:spcBef>
        <a:buFont typeface="Arial" pitchFamily="34" charset="0"/>
        <a:buChar char="•"/>
        <a:defRPr sz="2101" kern="1200">
          <a:solidFill>
            <a:schemeClr val="tx1"/>
          </a:solidFill>
          <a:latin typeface="+mn-lt"/>
          <a:ea typeface="+mn-ea"/>
          <a:cs typeface="+mn-cs"/>
        </a:defRPr>
      </a:lvl6pPr>
      <a:lvl7pPr marL="3169560" indent="-243812" algn="l" defTabSz="975249" rtl="0" eaLnBrk="1" latinLnBrk="1" hangingPunct="1">
        <a:spcBef>
          <a:spcPct val="20000"/>
        </a:spcBef>
        <a:buFont typeface="Arial" pitchFamily="34" charset="0"/>
        <a:buChar char="•"/>
        <a:defRPr sz="2101" kern="1200">
          <a:solidFill>
            <a:schemeClr val="tx1"/>
          </a:solidFill>
          <a:latin typeface="+mn-lt"/>
          <a:ea typeface="+mn-ea"/>
          <a:cs typeface="+mn-cs"/>
        </a:defRPr>
      </a:lvl7pPr>
      <a:lvl8pPr marL="3657184" indent="-243812" algn="l" defTabSz="975249" rtl="0" eaLnBrk="1" latinLnBrk="1" hangingPunct="1">
        <a:spcBef>
          <a:spcPct val="20000"/>
        </a:spcBef>
        <a:buFont typeface="Arial" pitchFamily="34" charset="0"/>
        <a:buChar char="•"/>
        <a:defRPr sz="2101" kern="1200">
          <a:solidFill>
            <a:schemeClr val="tx1"/>
          </a:solidFill>
          <a:latin typeface="+mn-lt"/>
          <a:ea typeface="+mn-ea"/>
          <a:cs typeface="+mn-cs"/>
        </a:defRPr>
      </a:lvl8pPr>
      <a:lvl9pPr marL="4144808" indent="-243812" algn="l" defTabSz="975249" rtl="0" eaLnBrk="1" latinLnBrk="1" hangingPunct="1">
        <a:spcBef>
          <a:spcPct val="20000"/>
        </a:spcBef>
        <a:buFont typeface="Arial" pitchFamily="34" charset="0"/>
        <a:buChar char="•"/>
        <a:defRPr sz="21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7625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5249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62873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50498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8123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25747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13372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00996" algn="l" defTabSz="975249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nonia.com/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31.tiff"/><Relationship Id="rId7" Type="http://schemas.openxmlformats.org/officeDocument/2006/relationships/image" Target="../media/image34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33.tiff"/><Relationship Id="rId4" Type="http://schemas.openxmlformats.org/officeDocument/2006/relationships/image" Target="../media/image32.tif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31.tiff"/><Relationship Id="rId7" Type="http://schemas.openxmlformats.org/officeDocument/2006/relationships/image" Target="../media/image34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33.tiff"/><Relationship Id="rId10" Type="http://schemas.openxmlformats.org/officeDocument/2006/relationships/image" Target="../media/image36.tiff"/><Relationship Id="rId4" Type="http://schemas.openxmlformats.org/officeDocument/2006/relationships/image" Target="../media/image32.tiff"/><Relationship Id="rId9" Type="http://schemas.openxmlformats.org/officeDocument/2006/relationships/image" Target="../media/image3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522060-9274-4A46-BCA0-D5982B19D349}"/>
              </a:ext>
            </a:extLst>
          </p:cNvPr>
          <p:cNvSpPr txBox="1"/>
          <p:nvPr/>
        </p:nvSpPr>
        <p:spPr>
          <a:xfrm>
            <a:off x="885776" y="561256"/>
            <a:ext cx="26484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0"/>
              <a:t>Web </a:t>
            </a:r>
            <a:endParaRPr kumimoji="1" lang="ko-KR" altLang="en-US" sz="8000"/>
          </a:p>
        </p:txBody>
      </p:sp>
    </p:spTree>
    <p:extLst>
      <p:ext uri="{BB962C8B-B14F-4D97-AF65-F5344CB8AC3E}">
        <p14:creationId xmlns:p14="http://schemas.microsoft.com/office/powerpoint/2010/main" val="605311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DCC503D-DCAE-F742-9D74-C37755337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8" y="5241776"/>
            <a:ext cx="13004800" cy="124793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D93E10D-2083-5D43-B34C-228C0B90CA4A}"/>
              </a:ext>
            </a:extLst>
          </p:cNvPr>
          <p:cNvSpPr/>
          <p:nvPr/>
        </p:nvSpPr>
        <p:spPr>
          <a:xfrm>
            <a:off x="9598744" y="5952564"/>
            <a:ext cx="3043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0" i="0">
                <a:solidFill>
                  <a:srgbClr val="666666"/>
                </a:solidFill>
                <a:effectLst/>
                <a:latin typeface="Lato"/>
              </a:rPr>
              <a:t>Copyright © 2019 </a:t>
            </a:r>
            <a:r>
              <a:rPr lang="en-US" altLang="ko-KR" b="0" i="0" u="none" strike="noStrike">
                <a:solidFill>
                  <a:srgbClr val="666666"/>
                </a:solidFill>
                <a:effectLst/>
                <a:latin typeface="inherit"/>
                <a:hlinkClick r:id="rId3" tooltip="TECHNONIA"/>
              </a:rPr>
              <a:t>TECHNONIA</a:t>
            </a:r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137753B-9742-4F49-940F-883DDA0EAE28}"/>
              </a:ext>
            </a:extLst>
          </p:cNvPr>
          <p:cNvSpPr/>
          <p:nvPr/>
        </p:nvSpPr>
        <p:spPr>
          <a:xfrm>
            <a:off x="165696" y="5025752"/>
            <a:ext cx="2088232" cy="12961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C7EC62-1CA6-8C4F-A2D7-2CE0FB5BB10D}"/>
              </a:ext>
            </a:extLst>
          </p:cNvPr>
          <p:cNvSpPr txBox="1"/>
          <p:nvPr/>
        </p:nvSpPr>
        <p:spPr>
          <a:xfrm>
            <a:off x="10533744" y="4872444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우측하단으로 처리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kumimoji="1" lang="ko-KR" altLang="en-US">
                <a:solidFill>
                  <a:srgbClr val="FF0000"/>
                </a:solidFill>
              </a:rPr>
              <a:t>버전관리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DE7D6-C935-C446-8F8A-CFCE9B571468}"/>
              </a:ext>
            </a:extLst>
          </p:cNvPr>
          <p:cNvSpPr txBox="1"/>
          <p:nvPr/>
        </p:nvSpPr>
        <p:spPr>
          <a:xfrm>
            <a:off x="10972800" y="19050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데이터 조회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8E062D-3CEA-EE48-BA72-CCB59A13CB05}"/>
              </a:ext>
            </a:extLst>
          </p:cNvPr>
          <p:cNvSpPr/>
          <p:nvPr/>
        </p:nvSpPr>
        <p:spPr>
          <a:xfrm>
            <a:off x="417136" y="6036472"/>
            <a:ext cx="28969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0" i="0" u="none" strike="noStrike">
                <a:solidFill>
                  <a:srgbClr val="000000"/>
                </a:solidFill>
                <a:effectLst/>
                <a:latin typeface="Helvetica" pitchFamily="2" charset="0"/>
              </a:rPr>
              <a:t>무선 방사능 및 온습도 측정시스템</a:t>
            </a:r>
            <a:endParaRPr lang="ko-KR" altLang="en-US" sz="1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D73391-07F7-8440-8B60-2E4338FB3B71}"/>
              </a:ext>
            </a:extLst>
          </p:cNvPr>
          <p:cNvSpPr txBox="1"/>
          <p:nvPr/>
        </p:nvSpPr>
        <p:spPr>
          <a:xfrm>
            <a:off x="417136" y="6537920"/>
            <a:ext cx="5700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Wireless Geiger counter / temperature &amp; Humidity</a:t>
            </a:r>
            <a:r>
              <a:rPr lang="ko-KR" altLang="en-US" sz="1400"/>
              <a:t> </a:t>
            </a:r>
            <a:r>
              <a:rPr lang="en-US" altLang="ko-KR" sz="1400"/>
              <a:t>server system  </a:t>
            </a:r>
            <a:endParaRPr kumimoji="1" lang="ko-KR" altLang="en-US" sz="1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A69BB1-F99F-3B4F-9110-7EFEBDA71589}"/>
              </a:ext>
            </a:extLst>
          </p:cNvPr>
          <p:cNvSpPr txBox="1"/>
          <p:nvPr/>
        </p:nvSpPr>
        <p:spPr>
          <a:xfrm>
            <a:off x="10972800" y="5583232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Version 0.91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977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8004A2-BF1F-FB42-A088-85DECAF7E1CD}"/>
              </a:ext>
            </a:extLst>
          </p:cNvPr>
          <p:cNvSpPr txBox="1"/>
          <p:nvPr/>
        </p:nvSpPr>
        <p:spPr>
          <a:xfrm>
            <a:off x="10972800" y="190500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어드민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E3DA6E-B858-0247-9D39-676E818D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776" y="1137320"/>
            <a:ext cx="10896600" cy="42799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F41753F-CEBD-7441-AB61-3DDD10FF8C2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8268" y="3277270"/>
            <a:ext cx="3924300" cy="345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768D36-8273-AC49-9DE6-326E0E786E73}"/>
              </a:ext>
            </a:extLst>
          </p:cNvPr>
          <p:cNvSpPr txBox="1"/>
          <p:nvPr/>
        </p:nvSpPr>
        <p:spPr>
          <a:xfrm>
            <a:off x="1029792" y="608533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등록된 사용자 관리 화면 </a:t>
            </a:r>
            <a:endParaRPr kumimoji="1" lang="en-US" altLang="ko-KR"/>
          </a:p>
          <a:p>
            <a:r>
              <a:rPr lang="ko-KR" altLang="en-US"/>
              <a:t>사용자 아이디누르면 정보 </a:t>
            </a:r>
            <a:endParaRPr lang="en-US" altLang="ko-KR"/>
          </a:p>
          <a:p>
            <a:r>
              <a:rPr kumimoji="1" lang="en-US" altLang="ko-KR"/>
              <a:t>-&gt;</a:t>
            </a:r>
            <a:r>
              <a:rPr kumimoji="1" lang="ko-KR" altLang="en-US"/>
              <a:t> 이후 진행 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C7CD5D3-7D20-814A-B8FE-06586B96D108}"/>
              </a:ext>
            </a:extLst>
          </p:cNvPr>
          <p:cNvCxnSpPr>
            <a:cxnSpLocks/>
          </p:cNvCxnSpPr>
          <p:nvPr/>
        </p:nvCxnSpPr>
        <p:spPr>
          <a:xfrm>
            <a:off x="3406056" y="2433464"/>
            <a:ext cx="5022212" cy="17281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196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8A3C61-E7F1-9446-8586-11746F5A4555}"/>
              </a:ext>
            </a:extLst>
          </p:cNvPr>
          <p:cNvSpPr txBox="1"/>
          <p:nvPr/>
        </p:nvSpPr>
        <p:spPr>
          <a:xfrm>
            <a:off x="885776" y="561256"/>
            <a:ext cx="2432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0"/>
              <a:t>App </a:t>
            </a:r>
            <a:endParaRPr kumimoji="1" lang="ko-KR" altLang="en-US" sz="8000"/>
          </a:p>
        </p:txBody>
      </p:sp>
    </p:spTree>
    <p:extLst>
      <p:ext uri="{BB962C8B-B14F-4D97-AF65-F5344CB8AC3E}">
        <p14:creationId xmlns:p14="http://schemas.microsoft.com/office/powerpoint/2010/main" val="1965769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2EF48F-2F5F-5840-BD6E-7473EC716C4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5000" y="0"/>
            <a:ext cx="4114800" cy="7315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94D4E4-936B-DE4C-8656-FDF1D5A3A45B}"/>
              </a:ext>
            </a:extLst>
          </p:cNvPr>
          <p:cNvSpPr txBox="1"/>
          <p:nvPr/>
        </p:nvSpPr>
        <p:spPr>
          <a:xfrm>
            <a:off x="1330305" y="494445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신규 디자인 아이콘 적용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F95D6D0-F5AD-9946-82B9-E8A85C95923B}"/>
              </a:ext>
            </a:extLst>
          </p:cNvPr>
          <p:cNvSpPr/>
          <p:nvPr/>
        </p:nvSpPr>
        <p:spPr>
          <a:xfrm>
            <a:off x="4054128" y="3657600"/>
            <a:ext cx="2088232" cy="16561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DEA960-2D17-804F-8BF7-452836225356}"/>
              </a:ext>
            </a:extLst>
          </p:cNvPr>
          <p:cNvSpPr txBox="1"/>
          <p:nvPr/>
        </p:nvSpPr>
        <p:spPr>
          <a:xfrm>
            <a:off x="111526" y="5329932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앱아이콘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80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FF97AF-43E7-8F47-ADE4-9CBB4DE7932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5976" y="5432"/>
            <a:ext cx="4114800" cy="7315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D33465-2C91-7D48-A005-CF9AC88E808E}"/>
              </a:ext>
            </a:extLst>
          </p:cNvPr>
          <p:cNvSpPr txBox="1"/>
          <p:nvPr/>
        </p:nvSpPr>
        <p:spPr>
          <a:xfrm>
            <a:off x="7047632" y="5673824"/>
            <a:ext cx="5109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앱에서 회원가입후 별도의 코드입력</a:t>
            </a:r>
            <a:r>
              <a:rPr lang="en-US" altLang="ko-KR">
                <a:solidFill>
                  <a:srgbClr val="FF0000"/>
                </a:solidFill>
              </a:rPr>
              <a:t> </a:t>
            </a:r>
            <a:r>
              <a:rPr lang="ko-KR" altLang="en-US">
                <a:solidFill>
                  <a:srgbClr val="FF0000"/>
                </a:solidFill>
              </a:rPr>
              <a:t>필드없음  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 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9190F1-3249-AD48-89D5-FDFC3235C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632" y="2150864"/>
            <a:ext cx="46736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03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510DB00-4D8A-424B-B179-86CD6B036D8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5000" y="0"/>
            <a:ext cx="4114800" cy="7315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8C4F16-C199-F041-B177-A0A18C073C3B}"/>
              </a:ext>
            </a:extLst>
          </p:cNvPr>
          <p:cNvSpPr txBox="1"/>
          <p:nvPr/>
        </p:nvSpPr>
        <p:spPr>
          <a:xfrm>
            <a:off x="741760" y="921296"/>
            <a:ext cx="27238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solidFill>
                  <a:srgbClr val="FF0000"/>
                </a:solidFill>
              </a:rPr>
              <a:t> </a:t>
            </a:r>
          </a:p>
          <a:p>
            <a:r>
              <a:rPr lang="ko-KR" altLang="en-US">
                <a:solidFill>
                  <a:srgbClr val="FF0000"/>
                </a:solidFill>
              </a:rPr>
              <a:t>실행시 플레쉬 화면</a:t>
            </a:r>
            <a:r>
              <a:rPr lang="en-US" altLang="ko-KR">
                <a:solidFill>
                  <a:srgbClr val="FF0000"/>
                </a:solidFill>
              </a:rPr>
              <a:t> </a:t>
            </a:r>
            <a:r>
              <a:rPr lang="ko-KR" altLang="en-US">
                <a:solidFill>
                  <a:srgbClr val="FF0000"/>
                </a:solidFill>
              </a:rPr>
              <a:t>적용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lang="en-US" altLang="ko-KR">
                <a:solidFill>
                  <a:srgbClr val="FF0000"/>
                </a:solidFill>
              </a:rPr>
              <a:t>-</a:t>
            </a:r>
            <a:r>
              <a:rPr lang="ko-KR" altLang="en-US">
                <a:solidFill>
                  <a:srgbClr val="FF0000"/>
                </a:solidFill>
              </a:rPr>
              <a:t> 디자인중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en-US" altLang="ko-KR">
                <a:solidFill>
                  <a:srgbClr val="FF0000"/>
                </a:solidFill>
              </a:rPr>
              <a:t> 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3A1AA-8C71-8049-9AB1-04DA68607499}"/>
              </a:ext>
            </a:extLst>
          </p:cNvPr>
          <p:cNvSpPr txBox="1"/>
          <p:nvPr/>
        </p:nvSpPr>
        <p:spPr>
          <a:xfrm>
            <a:off x="8878664" y="5529808"/>
            <a:ext cx="26468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아이디저장하기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자동로그인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ko-KR" altLang="en-US">
                <a:solidFill>
                  <a:srgbClr val="FF0000"/>
                </a:solidFill>
              </a:rPr>
              <a:t>에 대한 체크 박스 추가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16FE81-8EFC-C54A-B0D4-357FE89ABA47}"/>
              </a:ext>
            </a:extLst>
          </p:cNvPr>
          <p:cNvSpPr txBox="1"/>
          <p:nvPr/>
        </p:nvSpPr>
        <p:spPr>
          <a:xfrm>
            <a:off x="165696" y="1936959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플래쉬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522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6DB3C7-49FC-F64A-8E74-202ABEB4917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4168" y="67007"/>
            <a:ext cx="4114800" cy="7315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B5CA2A-E0BB-434C-8E8C-B542853211C9}"/>
              </a:ext>
            </a:extLst>
          </p:cNvPr>
          <p:cNvSpPr txBox="1"/>
          <p:nvPr/>
        </p:nvSpPr>
        <p:spPr>
          <a:xfrm>
            <a:off x="741760" y="1497360"/>
            <a:ext cx="6359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지금은 바로 데이터 화면으로 이동됨</a:t>
            </a:r>
            <a:endParaRPr kumimoji="1" lang="en-US" altLang="ko-KR"/>
          </a:p>
          <a:p>
            <a:r>
              <a:rPr kumimoji="1" lang="ko-KR" altLang="en-US"/>
              <a:t>디바이스 선택 화면을 먼저 보여주도록 </a:t>
            </a:r>
            <a:r>
              <a:rPr kumimoji="1" lang="en-US" altLang="ko-KR"/>
              <a:t>(</a:t>
            </a:r>
            <a:r>
              <a:rPr kumimoji="1" lang="ko-KR" altLang="en-US"/>
              <a:t> 다음페이지 참조 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E7657F-268E-5545-B8CD-87E8F8073282}"/>
              </a:ext>
            </a:extLst>
          </p:cNvPr>
          <p:cNvSpPr txBox="1"/>
          <p:nvPr/>
        </p:nvSpPr>
        <p:spPr>
          <a:xfrm>
            <a:off x="7222480" y="3513584"/>
            <a:ext cx="3339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조회조건은 웹하고 동일하도록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-</a:t>
            </a:r>
            <a:r>
              <a:rPr lang="ko-KR" altLang="en-US">
                <a:solidFill>
                  <a:srgbClr val="FF0000"/>
                </a:solidFill>
              </a:rPr>
              <a:t> 기간선택 및 입력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B75840-2982-CD40-82D9-23D970770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404" y="4335745"/>
            <a:ext cx="84074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02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7C286D-B7FF-8A49-B5E1-9786D78A702A}"/>
              </a:ext>
            </a:extLst>
          </p:cNvPr>
          <p:cNvSpPr txBox="1"/>
          <p:nvPr/>
        </p:nvSpPr>
        <p:spPr>
          <a:xfrm>
            <a:off x="11038904" y="27322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디자인 적용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3F32C9-8717-244C-92AA-F4FFE07B47C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5799" y="3553922"/>
            <a:ext cx="2051383" cy="369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8FE60D-2A70-C444-800D-30A820AF1674}"/>
              </a:ext>
            </a:extLst>
          </p:cNvPr>
          <p:cNvSpPr txBox="1"/>
          <p:nvPr/>
        </p:nvSpPr>
        <p:spPr>
          <a:xfrm>
            <a:off x="5905500" y="1219200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디바이스 </a:t>
            </a:r>
            <a:endParaRPr kumimoji="1" lang="en-US" altLang="ko-KR"/>
          </a:p>
          <a:p>
            <a:r>
              <a:rPr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18</a:t>
            </a:r>
            <a:r>
              <a:rPr kumimoji="1" lang="ko-KR" altLang="en-US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A2AF6-6928-EC49-9E23-D92855D6385F}"/>
              </a:ext>
            </a:extLst>
          </p:cNvPr>
          <p:cNvSpPr txBox="1"/>
          <p:nvPr/>
        </p:nvSpPr>
        <p:spPr>
          <a:xfrm>
            <a:off x="8014568" y="121920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데이터 조회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C1A115-B38D-1C41-99DC-EB65C86A2C3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989" y="-14808"/>
            <a:ext cx="4114800" cy="73152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EBCFBE7B-8815-C540-BCBB-B045508E8A53}"/>
              </a:ext>
            </a:extLst>
          </p:cNvPr>
          <p:cNvSpPr/>
          <p:nvPr/>
        </p:nvSpPr>
        <p:spPr>
          <a:xfrm>
            <a:off x="7942560" y="1065312"/>
            <a:ext cx="1512168" cy="6354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76DFEE-8107-2C45-9CE4-BAEB03D02042}"/>
              </a:ext>
            </a:extLst>
          </p:cNvPr>
          <p:cNvSpPr txBox="1"/>
          <p:nvPr/>
        </p:nvSpPr>
        <p:spPr>
          <a:xfrm>
            <a:off x="8785314" y="66477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신규아이콘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093661-563F-AF4E-8A09-A08A1A2C0254}"/>
              </a:ext>
            </a:extLst>
          </p:cNvPr>
          <p:cNvSpPr txBox="1"/>
          <p:nvPr/>
        </p:nvSpPr>
        <p:spPr>
          <a:xfrm>
            <a:off x="7315200" y="2032000"/>
            <a:ext cx="27414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현재 방사능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0.01</a:t>
            </a:r>
            <a:r>
              <a:rPr kumimoji="1" lang="ko-KR" altLang="en-US"/>
              <a:t> </a:t>
            </a:r>
            <a:r>
              <a:rPr kumimoji="1" lang="en-US" altLang="ko-KR"/>
              <a:t>my/h</a:t>
            </a:r>
          </a:p>
          <a:p>
            <a:r>
              <a:rPr lang="ko-KR" altLang="en-US"/>
              <a:t>현재 온도   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24.5’C</a:t>
            </a:r>
          </a:p>
          <a:p>
            <a:r>
              <a:rPr kumimoji="1" lang="ko-KR" altLang="en-US"/>
              <a:t>현재 습도   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75%</a:t>
            </a:r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8090213-0586-BF4D-AAA9-26F6AEB9C8B7}"/>
              </a:ext>
            </a:extLst>
          </p:cNvPr>
          <p:cNvSpPr/>
          <p:nvPr/>
        </p:nvSpPr>
        <p:spPr>
          <a:xfrm>
            <a:off x="5782320" y="1034108"/>
            <a:ext cx="4628738" cy="20474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E9501B-7E22-264D-B1F7-FD0F931E2FCB}"/>
              </a:ext>
            </a:extLst>
          </p:cNvPr>
          <p:cNvSpPr txBox="1"/>
          <p:nvPr/>
        </p:nvSpPr>
        <p:spPr>
          <a:xfrm>
            <a:off x="5907484" y="3490237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디바이스 </a:t>
            </a:r>
            <a:endParaRPr kumimoji="1" lang="en-US" altLang="ko-KR"/>
          </a:p>
          <a:p>
            <a:r>
              <a:rPr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lang="en-US" altLang="ko-KR"/>
              <a:t>u518</a:t>
            </a:r>
            <a:endParaRPr kumimoji="1"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A32252-F29C-E248-A61C-A980BD69048B}"/>
              </a:ext>
            </a:extLst>
          </p:cNvPr>
          <p:cNvSpPr txBox="1"/>
          <p:nvPr/>
        </p:nvSpPr>
        <p:spPr>
          <a:xfrm>
            <a:off x="8016552" y="3490237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데이터 조회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1C74C58-23F2-E443-8668-F11A3AF5438E}"/>
              </a:ext>
            </a:extLst>
          </p:cNvPr>
          <p:cNvSpPr/>
          <p:nvPr/>
        </p:nvSpPr>
        <p:spPr>
          <a:xfrm>
            <a:off x="7944544" y="3336349"/>
            <a:ext cx="1512168" cy="6354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EFD0A1-BCCD-F244-BF13-5A4957A1CE36}"/>
              </a:ext>
            </a:extLst>
          </p:cNvPr>
          <p:cNvSpPr txBox="1"/>
          <p:nvPr/>
        </p:nvSpPr>
        <p:spPr>
          <a:xfrm>
            <a:off x="7317184" y="4303037"/>
            <a:ext cx="27414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현재 방사능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0.02</a:t>
            </a:r>
            <a:r>
              <a:rPr kumimoji="1" lang="ko-KR" altLang="en-US"/>
              <a:t> </a:t>
            </a:r>
            <a:r>
              <a:rPr kumimoji="1" lang="en-US" altLang="ko-KR"/>
              <a:t>my/h</a:t>
            </a:r>
          </a:p>
          <a:p>
            <a:r>
              <a:rPr lang="ko-KR" altLang="en-US"/>
              <a:t>현재 온도   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24.6’C</a:t>
            </a:r>
          </a:p>
          <a:p>
            <a:r>
              <a:rPr kumimoji="1" lang="ko-KR" altLang="en-US"/>
              <a:t>현재 습도   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72%</a:t>
            </a:r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23ED257-8D4F-4B4F-B1C8-556506609653}"/>
              </a:ext>
            </a:extLst>
          </p:cNvPr>
          <p:cNvSpPr/>
          <p:nvPr/>
        </p:nvSpPr>
        <p:spPr>
          <a:xfrm>
            <a:off x="5784304" y="3305145"/>
            <a:ext cx="4628738" cy="20474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1AF573-8085-AE49-9734-56A92866D1B5}"/>
              </a:ext>
            </a:extLst>
          </p:cNvPr>
          <p:cNvSpPr txBox="1"/>
          <p:nvPr/>
        </p:nvSpPr>
        <p:spPr>
          <a:xfrm>
            <a:off x="7914608" y="5576182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:</a:t>
            </a:r>
            <a:endParaRPr kumimoji="1"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CD95B59-ABDC-514A-80DB-16B9811F7F80}"/>
              </a:ext>
            </a:extLst>
          </p:cNvPr>
          <p:cNvCxnSpPr/>
          <p:nvPr/>
        </p:nvCxnSpPr>
        <p:spPr>
          <a:xfrm flipH="1" flipV="1">
            <a:off x="4270152" y="1542365"/>
            <a:ext cx="2227818" cy="747083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75375DF-8915-FC4A-B2CB-FC7F8FCCD20C}"/>
              </a:ext>
            </a:extLst>
          </p:cNvPr>
          <p:cNvCxnSpPr/>
          <p:nvPr/>
        </p:nvCxnSpPr>
        <p:spPr>
          <a:xfrm flipH="1" flipV="1">
            <a:off x="4270152" y="2847202"/>
            <a:ext cx="2227818" cy="747083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A53A4C-89F0-DF4A-A3EE-0BD8557821E0}"/>
              </a:ext>
            </a:extLst>
          </p:cNvPr>
          <p:cNvSpPr txBox="1"/>
          <p:nvPr/>
        </p:nvSpPr>
        <p:spPr>
          <a:xfrm>
            <a:off x="6497970" y="313576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아이콘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088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47BA37-AF76-A844-A1C0-463448519D7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9872" y="0"/>
            <a:ext cx="4114800" cy="7315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13532D-C90C-2A46-A663-CE68A85B5DA7}"/>
              </a:ext>
            </a:extLst>
          </p:cNvPr>
          <p:cNvSpPr txBox="1"/>
          <p:nvPr/>
        </p:nvSpPr>
        <p:spPr>
          <a:xfrm>
            <a:off x="6337590" y="777280"/>
            <a:ext cx="666721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기존가이거처럼 화면을 겹치게 처리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메뉴가 너무 좌우로 길어서 어색해 보임 </a:t>
            </a:r>
            <a:r>
              <a:rPr lang="en-US" altLang="ko-KR">
                <a:solidFill>
                  <a:srgbClr val="FF0000"/>
                </a:solidFill>
              </a:rPr>
              <a:t>(</a:t>
            </a:r>
            <a:r>
              <a:rPr lang="ko-KR" altLang="en-US">
                <a:solidFill>
                  <a:srgbClr val="FF0000"/>
                </a:solidFill>
              </a:rPr>
              <a:t> 지금의 절반 사이즈</a:t>
            </a:r>
            <a:r>
              <a:rPr lang="en-US" altLang="ko-KR">
                <a:solidFill>
                  <a:srgbClr val="FF0000"/>
                </a:solidFill>
              </a:rPr>
              <a:t>)</a:t>
            </a:r>
            <a:r>
              <a:rPr lang="ko-KR" altLang="en-US">
                <a:solidFill>
                  <a:srgbClr val="FF0000"/>
                </a:solidFill>
              </a:rPr>
              <a:t>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en-US" altLang="ko-KR">
                <a:solidFill>
                  <a:srgbClr val="FF0000"/>
                </a:solidFill>
              </a:rPr>
              <a:t>22</a:t>
            </a:r>
            <a:r>
              <a:rPr kumimoji="1" lang="ko-KR" altLang="en-US">
                <a:solidFill>
                  <a:srgbClr val="FF0000"/>
                </a:solidFill>
              </a:rPr>
              <a:t>페이지 참조 진행 </a:t>
            </a:r>
            <a:endParaRPr kumimoji="1" lang="en-US" altLang="ko-KR">
              <a:solidFill>
                <a:srgbClr val="FF0000"/>
              </a:solidFill>
            </a:endParaRPr>
          </a:p>
          <a:p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이후 핸드폰 기본언어에 따라서 다국어 적용 예정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ko-KR" altLang="en-US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0622C44-59E0-2247-91A2-58F1BC5AE453}"/>
              </a:ext>
            </a:extLst>
          </p:cNvPr>
          <p:cNvSpPr/>
          <p:nvPr/>
        </p:nvSpPr>
        <p:spPr>
          <a:xfrm>
            <a:off x="3334048" y="273224"/>
            <a:ext cx="2530624" cy="63367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9924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BE9E04-1BF4-3D4F-B3B7-9F057883DDA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5000" y="0"/>
            <a:ext cx="4114800" cy="73152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5AB40AD-E245-944A-8930-0220A364792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9366" y="201216"/>
            <a:ext cx="8763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647D4C-5369-3440-AFFF-F641E62EAC32}"/>
              </a:ext>
            </a:extLst>
          </p:cNvPr>
          <p:cNvSpPr txBox="1"/>
          <p:nvPr/>
        </p:nvSpPr>
        <p:spPr>
          <a:xfrm>
            <a:off x="3190032" y="4017640"/>
            <a:ext cx="572464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전체적으로 화면 구성이 일관성 유지 필요 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-</a:t>
            </a:r>
            <a:r>
              <a:rPr lang="ko-KR" altLang="en-US">
                <a:solidFill>
                  <a:srgbClr val="FF0000"/>
                </a:solidFill>
              </a:rPr>
              <a:t> 상단에 구름 로고 항상 표시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-</a:t>
            </a:r>
            <a:r>
              <a:rPr lang="ko-KR" altLang="en-US">
                <a:solidFill>
                  <a:srgbClr val="FF0000"/>
                </a:solidFill>
              </a:rPr>
              <a:t> 하단</a:t>
            </a:r>
            <a:r>
              <a:rPr lang="en-US" altLang="ko-KR">
                <a:solidFill>
                  <a:srgbClr val="FF0000"/>
                </a:solidFill>
              </a:rPr>
              <a:t> </a:t>
            </a:r>
            <a:r>
              <a:rPr lang="ko-KR" altLang="en-US">
                <a:solidFill>
                  <a:srgbClr val="FF0000"/>
                </a:solidFill>
              </a:rPr>
              <a:t>프로그램 정보 표시 </a:t>
            </a:r>
            <a:r>
              <a:rPr lang="en-US" altLang="ko-KR">
                <a:solidFill>
                  <a:srgbClr val="FF0000"/>
                </a:solidFill>
              </a:rPr>
              <a:t>(</a:t>
            </a:r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+</a:t>
            </a:r>
            <a:r>
              <a:rPr lang="ko-KR" altLang="en-US">
                <a:solidFill>
                  <a:srgbClr val="FF0000"/>
                </a:solidFill>
              </a:rPr>
              <a:t> 버전 </a:t>
            </a:r>
            <a:r>
              <a:rPr lang="en-US" altLang="ko-KR">
                <a:solidFill>
                  <a:srgbClr val="FF0000"/>
                </a:solidFill>
              </a:rPr>
              <a:t>)</a:t>
            </a:r>
            <a:r>
              <a:rPr lang="ko-KR" altLang="en-US">
                <a:solidFill>
                  <a:srgbClr val="FF0000"/>
                </a:solidFill>
              </a:rPr>
              <a:t>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ko-KR" altLang="en-US">
                <a:solidFill>
                  <a:srgbClr val="FF0000"/>
                </a:solidFill>
              </a:rPr>
              <a:t> </a:t>
            </a:r>
            <a:r>
              <a:rPr kumimoji="1" lang="en-US" altLang="ko-KR">
                <a:solidFill>
                  <a:srgbClr val="FF0000"/>
                </a:solidFill>
              </a:rPr>
              <a:t>-</a:t>
            </a:r>
            <a:r>
              <a:rPr kumimoji="1" lang="ko-KR" altLang="en-US">
                <a:solidFill>
                  <a:srgbClr val="FF0000"/>
                </a:solidFill>
              </a:rPr>
              <a:t> 좌측 </a:t>
            </a:r>
            <a:r>
              <a:rPr kumimoji="1" lang="en-US" altLang="ko-KR">
                <a:solidFill>
                  <a:srgbClr val="FF0000"/>
                </a:solidFill>
              </a:rPr>
              <a:t>&lt;</a:t>
            </a:r>
            <a:r>
              <a:rPr kumimoji="1" lang="ko-KR" altLang="en-US">
                <a:solidFill>
                  <a:srgbClr val="FF0000"/>
                </a:solidFill>
              </a:rPr>
              <a:t> 아이콘은 이전 </a:t>
            </a:r>
            <a:r>
              <a:rPr kumimoji="1" lang="en-US" altLang="ko-KR">
                <a:solidFill>
                  <a:srgbClr val="FF0000"/>
                </a:solidFill>
              </a:rPr>
              <a:t>(</a:t>
            </a:r>
            <a:r>
              <a:rPr kumimoji="1" lang="ko-KR" altLang="en-US">
                <a:solidFill>
                  <a:srgbClr val="FF0000"/>
                </a:solidFill>
              </a:rPr>
              <a:t> 디바이스 선택 화면 </a:t>
            </a:r>
            <a:r>
              <a:rPr kumimoji="1" lang="en-US" altLang="ko-KR">
                <a:solidFill>
                  <a:srgbClr val="FF0000"/>
                </a:solidFill>
              </a:rPr>
              <a:t>)</a:t>
            </a:r>
            <a:r>
              <a:rPr kumimoji="1" lang="ko-KR" altLang="en-US">
                <a:solidFill>
                  <a:srgbClr val="FF0000"/>
                </a:solidFill>
              </a:rPr>
              <a:t> 이동 </a:t>
            </a:r>
            <a:endParaRPr kumimoji="1"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-</a:t>
            </a:r>
            <a:r>
              <a:rPr lang="ko-KR" altLang="en-US">
                <a:solidFill>
                  <a:srgbClr val="FF0000"/>
                </a:solidFill>
              </a:rPr>
              <a:t> 우측 </a:t>
            </a:r>
            <a:r>
              <a:rPr lang="en-US" altLang="ko-KR">
                <a:solidFill>
                  <a:srgbClr val="FF0000"/>
                </a:solidFill>
              </a:rPr>
              <a:t>=</a:t>
            </a:r>
            <a:r>
              <a:rPr lang="ko-KR" altLang="en-US">
                <a:solidFill>
                  <a:srgbClr val="FF0000"/>
                </a:solidFill>
              </a:rPr>
              <a:t> 아이콘은 메뉴 표시 </a:t>
            </a:r>
            <a:endParaRPr lang="en-US" altLang="ko-KR">
              <a:solidFill>
                <a:srgbClr val="FF0000"/>
              </a:solidFill>
            </a:endParaRPr>
          </a:p>
          <a:p>
            <a:endParaRPr kumimoji="1" lang="en-US" altLang="ko-KR">
              <a:solidFill>
                <a:srgbClr val="FF0000"/>
              </a:solidFill>
            </a:endParaRPr>
          </a:p>
          <a:p>
            <a:r>
              <a:rPr lang="en-US" altLang="ko-KR">
                <a:solidFill>
                  <a:srgbClr val="FF0000"/>
                </a:solidFill>
              </a:rPr>
              <a:t>-&gt;</a:t>
            </a:r>
            <a:r>
              <a:rPr lang="ko-KR" altLang="en-US">
                <a:solidFill>
                  <a:srgbClr val="FF0000"/>
                </a:solidFill>
              </a:rPr>
              <a:t> 다음 페이지</a:t>
            </a:r>
            <a:r>
              <a:rPr lang="en-US" altLang="ko-KR">
                <a:solidFill>
                  <a:srgbClr val="FF0000"/>
                </a:solidFill>
              </a:rPr>
              <a:t>(21)</a:t>
            </a:r>
            <a:r>
              <a:rPr lang="ko-KR" altLang="en-US">
                <a:solidFill>
                  <a:srgbClr val="FF0000"/>
                </a:solidFill>
              </a:rPr>
              <a:t> 참조 하여 구성 </a:t>
            </a:r>
            <a:endParaRPr kumimoji="1"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445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A485547-D3F3-BB44-A319-A629B260BF9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616" y="561256"/>
            <a:ext cx="8309144" cy="583017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C47D978-1A98-5544-9B11-6406C189DE6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760" y="2217440"/>
            <a:ext cx="3384376" cy="46394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7A8ACC7-114F-FA47-A083-A3F7C3C96D5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8624" y="684196"/>
            <a:ext cx="4157840" cy="617788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719E994-AB51-8947-9015-6F34EF9C7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2992" y="6216988"/>
            <a:ext cx="4382368" cy="1279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F84537-550F-7242-97DC-2329C90CD4CF}"/>
              </a:ext>
            </a:extLst>
          </p:cNvPr>
          <p:cNvSpPr txBox="1"/>
          <p:nvPr/>
        </p:nvSpPr>
        <p:spPr>
          <a:xfrm>
            <a:off x="4126136" y="361030"/>
            <a:ext cx="4051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메세지 한글화 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kumimoji="1" lang="ko-KR" altLang="en-US">
                <a:solidFill>
                  <a:srgbClr val="FF0000"/>
                </a:solidFill>
              </a:rPr>
              <a:t>브라우저언어에 따라서 </a:t>
            </a:r>
            <a:r>
              <a:rPr kumimoji="1" lang="en-US" altLang="ko-KR">
                <a:solidFill>
                  <a:srgbClr val="FF0000"/>
                </a:solidFill>
              </a:rPr>
              <a:t>(</a:t>
            </a:r>
            <a:r>
              <a:rPr kumimoji="1" lang="ko-KR" altLang="en-US">
                <a:solidFill>
                  <a:srgbClr val="FF0000"/>
                </a:solidFill>
              </a:rPr>
              <a:t> 이후 적용 </a:t>
            </a:r>
            <a:r>
              <a:rPr kumimoji="1" lang="en-US" altLang="ko-KR">
                <a:solidFill>
                  <a:srgbClr val="FF0000"/>
                </a:solidFill>
              </a:rPr>
              <a:t>)</a:t>
            </a:r>
            <a:r>
              <a:rPr kumimoji="1" lang="ko-KR" altLang="en-US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070C5-D05F-F540-B610-7329F31AE58F}"/>
              </a:ext>
            </a:extLst>
          </p:cNvPr>
          <p:cNvSpPr txBox="1"/>
          <p:nvPr/>
        </p:nvSpPr>
        <p:spPr>
          <a:xfrm>
            <a:off x="10972800" y="190500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회원 가입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3311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D3AD7F5-E4AC-1041-8343-D5AAE7414EE0}"/>
              </a:ext>
            </a:extLst>
          </p:cNvPr>
          <p:cNvSpPr/>
          <p:nvPr/>
        </p:nvSpPr>
        <p:spPr>
          <a:xfrm>
            <a:off x="4486176" y="561256"/>
            <a:ext cx="4032448" cy="65699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3E39B1E-2C08-7E41-A96A-10A1106A018B}"/>
              </a:ext>
            </a:extLst>
          </p:cNvPr>
          <p:cNvSpPr/>
          <p:nvPr/>
        </p:nvSpPr>
        <p:spPr>
          <a:xfrm>
            <a:off x="4486176" y="569640"/>
            <a:ext cx="4032448" cy="4956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17BDA8-A85B-0F44-A43D-28587AF92E2A}"/>
              </a:ext>
            </a:extLst>
          </p:cNvPr>
          <p:cNvSpPr/>
          <p:nvPr/>
        </p:nvSpPr>
        <p:spPr>
          <a:xfrm>
            <a:off x="4486176" y="6753943"/>
            <a:ext cx="4032448" cy="3773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EC3815-070C-C04B-8F59-5C332D455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76" y="578396"/>
            <a:ext cx="520700" cy="4953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D9AA4A-04A4-AD4A-B7D9-6CB48DAB2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442" y="561256"/>
            <a:ext cx="578182" cy="50405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87A98BD-5985-764D-9BB8-AB52EA12247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6367" y="631082"/>
            <a:ext cx="1052066" cy="3899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C8197D-AFB1-0A4C-8983-97ACF49C94FC}"/>
              </a:ext>
            </a:extLst>
          </p:cNvPr>
          <p:cNvSpPr txBox="1"/>
          <p:nvPr/>
        </p:nvSpPr>
        <p:spPr>
          <a:xfrm>
            <a:off x="4973420" y="6770644"/>
            <a:ext cx="1734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groom monitoring </a:t>
            </a:r>
            <a:endParaRPr kumimoji="1" lang="ko-KR" altLang="en-US" sz="1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D663C6-8BF9-984F-92AB-93645A9E734A}"/>
              </a:ext>
            </a:extLst>
          </p:cNvPr>
          <p:cNvSpPr txBox="1"/>
          <p:nvPr/>
        </p:nvSpPr>
        <p:spPr>
          <a:xfrm>
            <a:off x="7798544" y="6768436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V0.91</a:t>
            </a:r>
            <a:endParaRPr kumimoji="1" lang="ko-KR" altLang="en-US" sz="140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D2DFB44-8A86-014A-8559-FE0AA9871D5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8032" y="2627908"/>
            <a:ext cx="3848733" cy="18722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0AF46CF-9E76-DB4C-8307-21474EAFB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7333" y="4665712"/>
            <a:ext cx="2451100" cy="12065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A6B8051-B405-354B-9654-F84F5946E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649" y="1095400"/>
            <a:ext cx="4127500" cy="533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60261D-11FB-4C4B-8E0E-7AA3738EE0E9}"/>
              </a:ext>
            </a:extLst>
          </p:cNvPr>
          <p:cNvSpPr txBox="1"/>
          <p:nvPr/>
        </p:nvSpPr>
        <p:spPr>
          <a:xfrm>
            <a:off x="4578921" y="171807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조회기간 </a:t>
            </a:r>
            <a:r>
              <a:rPr kumimoji="1" lang="en-US" altLang="ko-KR"/>
              <a:t>:</a:t>
            </a:r>
            <a:endParaRPr kumimoji="1"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A34A503-818D-5147-B176-B7B4EF7849A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9469" y="1705891"/>
            <a:ext cx="1930400" cy="3937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D3BEA65-B596-3B43-AFB5-E1898ED5618B}"/>
              </a:ext>
            </a:extLst>
          </p:cNvPr>
          <p:cNvSpPr txBox="1"/>
          <p:nvPr/>
        </p:nvSpPr>
        <p:spPr>
          <a:xfrm>
            <a:off x="5882749" y="2053682"/>
            <a:ext cx="205769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/>
              <a:t>(</a:t>
            </a:r>
            <a:r>
              <a:rPr lang="ko-KR" altLang="en-US"/>
              <a:t>시작</a:t>
            </a:r>
            <a:r>
              <a:rPr lang="en-US" altLang="ko-KR"/>
              <a:t>~</a:t>
            </a:r>
            <a:r>
              <a:rPr lang="ko-KR" altLang="en-US"/>
              <a:t>종료 </a:t>
            </a:r>
            <a:r>
              <a:rPr lang="en-US" altLang="ko-KR"/>
              <a:t>)</a:t>
            </a:r>
            <a:r>
              <a:rPr lang="ko-KR" altLang="en-US"/>
              <a:t>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AF8E01-2A3F-D94A-B3B5-6F18D801EC55}"/>
              </a:ext>
            </a:extLst>
          </p:cNvPr>
          <p:cNvSpPr txBox="1"/>
          <p:nvPr/>
        </p:nvSpPr>
        <p:spPr>
          <a:xfrm>
            <a:off x="7297323" y="6157912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refresh</a:t>
            </a:r>
            <a:endParaRPr kumimoji="1"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3387733-8EB8-8A44-A5B8-EDD944FCF0C0}"/>
              </a:ext>
            </a:extLst>
          </p:cNvPr>
          <p:cNvSpPr/>
          <p:nvPr/>
        </p:nvSpPr>
        <p:spPr>
          <a:xfrm>
            <a:off x="7167053" y="6157912"/>
            <a:ext cx="113344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04EDA5-B1C2-6244-9E10-E8028631FB30}"/>
              </a:ext>
            </a:extLst>
          </p:cNvPr>
          <p:cNvSpPr/>
          <p:nvPr/>
        </p:nvSpPr>
        <p:spPr>
          <a:xfrm>
            <a:off x="4486176" y="6753943"/>
            <a:ext cx="426319" cy="3773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3AC962-AAE2-FC4A-8655-524046C73317}"/>
              </a:ext>
            </a:extLst>
          </p:cNvPr>
          <p:cNvSpPr txBox="1"/>
          <p:nvPr/>
        </p:nvSpPr>
        <p:spPr>
          <a:xfrm>
            <a:off x="4450514" y="678382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/>
              <a:t>icon</a:t>
            </a:r>
            <a:endParaRPr kumimoji="1" lang="ko-KR" altLang="en-US" sz="12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167423-A703-544F-8F98-040684193742}"/>
              </a:ext>
            </a:extLst>
          </p:cNvPr>
          <p:cNvSpPr txBox="1"/>
          <p:nvPr/>
        </p:nvSpPr>
        <p:spPr>
          <a:xfrm>
            <a:off x="1781853" y="561256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조회화면 구성안 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889C8E-0ABB-0749-9E53-0F63C2F725E8}"/>
              </a:ext>
            </a:extLst>
          </p:cNvPr>
          <p:cNvSpPr txBox="1"/>
          <p:nvPr/>
        </p:nvSpPr>
        <p:spPr>
          <a:xfrm>
            <a:off x="9268566" y="6105062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아이콘 디자인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r>
              <a:rPr lang="ko-KR" altLang="en-US">
                <a:solidFill>
                  <a:srgbClr val="0070C0"/>
                </a:solidFill>
              </a:rPr>
              <a:t> 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129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5F130EE-40E3-5B4A-871C-5F12F88075B7}"/>
              </a:ext>
            </a:extLst>
          </p:cNvPr>
          <p:cNvSpPr/>
          <p:nvPr/>
        </p:nvSpPr>
        <p:spPr>
          <a:xfrm>
            <a:off x="4486176" y="561256"/>
            <a:ext cx="4032448" cy="65699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C4AA7AA-22B9-1B4E-AF16-FD457B07098D}"/>
              </a:ext>
            </a:extLst>
          </p:cNvPr>
          <p:cNvSpPr/>
          <p:nvPr/>
        </p:nvSpPr>
        <p:spPr>
          <a:xfrm>
            <a:off x="4486176" y="569640"/>
            <a:ext cx="4032448" cy="4956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D8FBF2-BDB5-F74B-B50E-712A1656D032}"/>
              </a:ext>
            </a:extLst>
          </p:cNvPr>
          <p:cNvSpPr/>
          <p:nvPr/>
        </p:nvSpPr>
        <p:spPr>
          <a:xfrm>
            <a:off x="4486176" y="6753943"/>
            <a:ext cx="4032448" cy="3773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38096A-2D59-0D4B-B6DB-342924578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76" y="578396"/>
            <a:ext cx="520700" cy="4953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C131BA9-1B0C-E94D-B893-B67EC623D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442" y="561256"/>
            <a:ext cx="578182" cy="5040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5B618CE-13CD-A14F-BAF1-DF91C15276F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6367" y="631082"/>
            <a:ext cx="1052066" cy="389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A6D35F-EFB6-9341-9D97-301412335A59}"/>
              </a:ext>
            </a:extLst>
          </p:cNvPr>
          <p:cNvSpPr txBox="1"/>
          <p:nvPr/>
        </p:nvSpPr>
        <p:spPr>
          <a:xfrm>
            <a:off x="4973420" y="6770644"/>
            <a:ext cx="1734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groom monitoring </a:t>
            </a:r>
            <a:endParaRPr kumimoji="1" lang="ko-KR" altLang="en-US" sz="1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A2866E-3E61-9F4E-BC30-1B68C74C17FC}"/>
              </a:ext>
            </a:extLst>
          </p:cNvPr>
          <p:cNvSpPr txBox="1"/>
          <p:nvPr/>
        </p:nvSpPr>
        <p:spPr>
          <a:xfrm>
            <a:off x="7798544" y="6768436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V0.91</a:t>
            </a:r>
            <a:endParaRPr kumimoji="1" lang="ko-KR" altLang="en-US" sz="140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3907A8C-E173-AD47-81DB-66E511B050D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8032" y="2627908"/>
            <a:ext cx="3848733" cy="18722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115B094-0DA5-6845-A513-AC00D67239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7333" y="4665712"/>
            <a:ext cx="2451100" cy="1206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0EE83A9-0594-D041-AB88-0A76701A4E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649" y="1095400"/>
            <a:ext cx="4127500" cy="533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B565A0D-05F1-2943-B3A7-BFF3A9FB3F62}"/>
              </a:ext>
            </a:extLst>
          </p:cNvPr>
          <p:cNvSpPr txBox="1"/>
          <p:nvPr/>
        </p:nvSpPr>
        <p:spPr>
          <a:xfrm>
            <a:off x="4578921" y="171807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조회기간 </a:t>
            </a:r>
            <a:r>
              <a:rPr kumimoji="1" lang="en-US" altLang="ko-KR"/>
              <a:t>:</a:t>
            </a:r>
            <a:endParaRPr kumimoji="1"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DF51C15-5C09-994E-A06E-7E4F77F654E7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9469" y="1705891"/>
            <a:ext cx="1930400" cy="3937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0805F50-306B-4743-9C18-AB3137B58CBF}"/>
              </a:ext>
            </a:extLst>
          </p:cNvPr>
          <p:cNvSpPr txBox="1"/>
          <p:nvPr/>
        </p:nvSpPr>
        <p:spPr>
          <a:xfrm>
            <a:off x="5882749" y="2053682"/>
            <a:ext cx="205769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/>
              <a:t>(</a:t>
            </a:r>
            <a:r>
              <a:rPr lang="ko-KR" altLang="en-US"/>
              <a:t>시작</a:t>
            </a:r>
            <a:r>
              <a:rPr lang="en-US" altLang="ko-KR"/>
              <a:t>~</a:t>
            </a:r>
            <a:r>
              <a:rPr lang="ko-KR" altLang="en-US"/>
              <a:t>종료 </a:t>
            </a:r>
            <a:r>
              <a:rPr lang="en-US" altLang="ko-KR"/>
              <a:t>)</a:t>
            </a:r>
            <a:r>
              <a:rPr lang="ko-KR" altLang="en-US"/>
              <a:t>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0E99C7-3A45-7442-B669-BD7EA4413182}"/>
              </a:ext>
            </a:extLst>
          </p:cNvPr>
          <p:cNvSpPr txBox="1"/>
          <p:nvPr/>
        </p:nvSpPr>
        <p:spPr>
          <a:xfrm>
            <a:off x="7144977" y="6157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새로고침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0C94F8-416C-7946-93D6-45C6BAE113DC}"/>
              </a:ext>
            </a:extLst>
          </p:cNvPr>
          <p:cNvSpPr/>
          <p:nvPr/>
        </p:nvSpPr>
        <p:spPr>
          <a:xfrm>
            <a:off x="7167053" y="6157912"/>
            <a:ext cx="113344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26850D0-3467-0943-8BB4-1740D2810B39}"/>
              </a:ext>
            </a:extLst>
          </p:cNvPr>
          <p:cNvSpPr/>
          <p:nvPr/>
        </p:nvSpPr>
        <p:spPr>
          <a:xfrm>
            <a:off x="4486176" y="6753943"/>
            <a:ext cx="426319" cy="3773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7382BF-139C-D64D-9997-09C3994A451B}"/>
              </a:ext>
            </a:extLst>
          </p:cNvPr>
          <p:cNvSpPr txBox="1"/>
          <p:nvPr/>
        </p:nvSpPr>
        <p:spPr>
          <a:xfrm>
            <a:off x="4450514" y="678382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/>
              <a:t>icon</a:t>
            </a:r>
            <a:endParaRPr kumimoji="1" lang="ko-KR" altLang="en-US" sz="12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DA57D4-62C0-E048-8DC1-EBA6E9F1532F}"/>
              </a:ext>
            </a:extLst>
          </p:cNvPr>
          <p:cNvSpPr txBox="1"/>
          <p:nvPr/>
        </p:nvSpPr>
        <p:spPr>
          <a:xfrm>
            <a:off x="1781853" y="561256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메뉴화면 구성안 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FA3CAF7-DDD8-3E41-BFC8-583545FC53B9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7053" y="1073696"/>
            <a:ext cx="1366802" cy="606593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43B29B-2954-694D-9B78-9618B9B18F4F}"/>
              </a:ext>
            </a:extLst>
          </p:cNvPr>
          <p:cNvSpPr txBox="1"/>
          <p:nvPr/>
        </p:nvSpPr>
        <p:spPr>
          <a:xfrm>
            <a:off x="8715964" y="1057672"/>
            <a:ext cx="29546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메뉴버튼을 누르면</a:t>
            </a:r>
            <a:endParaRPr kumimoji="1" lang="en-US" altLang="ko-KR"/>
          </a:p>
          <a:p>
            <a:r>
              <a:rPr lang="ko-KR" altLang="en-US"/>
              <a:t>좌측으로 슬라이딩 되도록 </a:t>
            </a:r>
            <a:endParaRPr lang="en-US" altLang="ko-KR"/>
          </a:p>
          <a:p>
            <a:r>
              <a:rPr kumimoji="1" lang="en-US" altLang="ko-KR"/>
              <a:t>(</a:t>
            </a:r>
            <a:r>
              <a:rPr kumimoji="1" lang="ko-KR" altLang="en-US"/>
              <a:t> 기존 센서앱 참조 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endParaRPr kumimoji="1" lang="en-US" altLang="ko-KR"/>
          </a:p>
          <a:p>
            <a:endParaRPr lang="en-US" altLang="ko-KR"/>
          </a:p>
          <a:p>
            <a:r>
              <a:rPr kumimoji="1" lang="ko-KR" altLang="en-US"/>
              <a:t>아이콘 적용 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F3C85948-351F-F84D-A7D6-ACBC9B7519BA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4306" y="2723121"/>
            <a:ext cx="1575641" cy="403082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837A06A-C26D-C141-94A0-D441C72EA1D8}"/>
              </a:ext>
            </a:extLst>
          </p:cNvPr>
          <p:cNvSpPr txBox="1"/>
          <p:nvPr/>
        </p:nvSpPr>
        <p:spPr>
          <a:xfrm>
            <a:off x="9770098" y="6876157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아이콘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528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345E33-8FD7-154C-825E-F5B447400021}"/>
              </a:ext>
            </a:extLst>
          </p:cNvPr>
          <p:cNvSpPr txBox="1"/>
          <p:nvPr/>
        </p:nvSpPr>
        <p:spPr>
          <a:xfrm>
            <a:off x="669752" y="705272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종료할때 </a:t>
            </a:r>
            <a:r>
              <a:rPr kumimoji="1" lang="en-US" altLang="ko-KR"/>
              <a:t>“</a:t>
            </a:r>
            <a:r>
              <a:rPr kumimoji="1" lang="ko-KR" altLang="en-US"/>
              <a:t>프로그램을 종료하시겠습니까</a:t>
            </a:r>
            <a:r>
              <a:rPr kumimoji="1" lang="en-US" altLang="ko-KR"/>
              <a:t>”</a:t>
            </a:r>
            <a:r>
              <a:rPr kumimoji="1" lang="ko-KR" altLang="en-US"/>
              <a:t> 메시지 출력후 종료 </a:t>
            </a:r>
          </a:p>
        </p:txBody>
      </p:sp>
    </p:spTree>
    <p:extLst>
      <p:ext uri="{BB962C8B-B14F-4D97-AF65-F5344CB8AC3E}">
        <p14:creationId xmlns:p14="http://schemas.microsoft.com/office/powerpoint/2010/main" val="320228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565B5C-823B-FD40-95E8-1AAA99422CFE}"/>
              </a:ext>
            </a:extLst>
          </p:cNvPr>
          <p:cNvSpPr txBox="1"/>
          <p:nvPr/>
        </p:nvSpPr>
        <p:spPr>
          <a:xfrm>
            <a:off x="10972800" y="190500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회원 가입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9CE469A-C213-6A47-A1ED-483924FBA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56" y="1425352"/>
            <a:ext cx="105918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06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24C9A4-8D34-AC46-8BD5-F758EB96E2B6}"/>
              </a:ext>
            </a:extLst>
          </p:cNvPr>
          <p:cNvSpPr txBox="1"/>
          <p:nvPr/>
        </p:nvSpPr>
        <p:spPr>
          <a:xfrm>
            <a:off x="10972800" y="190500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회원 </a:t>
            </a:r>
            <a:r>
              <a:rPr lang="ko-KR" altLang="en-US"/>
              <a:t>탈퇴</a:t>
            </a:r>
            <a:r>
              <a:rPr kumimoji="1" lang="ko-KR" altLang="en-US"/>
              <a:t>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FC2872-3EF4-A04D-AE38-A5F2877521DD}"/>
              </a:ext>
            </a:extLst>
          </p:cNvPr>
          <p:cNvSpPr txBox="1"/>
          <p:nvPr/>
        </p:nvSpPr>
        <p:spPr>
          <a:xfrm>
            <a:off x="1533848" y="1569368"/>
            <a:ext cx="5012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/>
              <a:t>회원정보 조회에서 개인이 가능하도록 처리 </a:t>
            </a:r>
            <a:endParaRPr lang="en-US" altLang="ko-KR"/>
          </a:p>
          <a:p>
            <a:r>
              <a:rPr lang="en-US" altLang="ko-KR"/>
              <a:t>–&gt;</a:t>
            </a:r>
            <a:r>
              <a:rPr lang="ko-KR" altLang="en-US"/>
              <a:t> 이후 개발 진행 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7768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4043656-158E-BF41-A21E-FA790EDAA1C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9792" y="849288"/>
            <a:ext cx="9721080" cy="58187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02E29D-2A5C-C44B-A468-D9AF327E63DA}"/>
              </a:ext>
            </a:extLst>
          </p:cNvPr>
          <p:cNvSpPr txBox="1"/>
          <p:nvPr/>
        </p:nvSpPr>
        <p:spPr>
          <a:xfrm>
            <a:off x="10972800" y="190500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로그인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334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5E9766-C318-E949-84BC-F10394B2186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6378" y="705272"/>
            <a:ext cx="10826622" cy="57692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D2A7A0-B340-7B41-AFE7-A05DBE96A0B5}"/>
              </a:ext>
            </a:extLst>
          </p:cNvPr>
          <p:cNvSpPr txBox="1"/>
          <p:nvPr/>
        </p:nvSpPr>
        <p:spPr>
          <a:xfrm>
            <a:off x="10318824" y="48169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버튼아이콘디자인적용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DBCB28-2431-CF4B-9230-68C36BEE2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912" y="6474475"/>
            <a:ext cx="2451100" cy="12065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EDACF5D4-A39A-D64A-A9F8-5E354C1B4505}"/>
              </a:ext>
            </a:extLst>
          </p:cNvPr>
          <p:cNvSpPr/>
          <p:nvPr/>
        </p:nvSpPr>
        <p:spPr>
          <a:xfrm>
            <a:off x="1389832" y="6066751"/>
            <a:ext cx="4320480" cy="2021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9C641E-86C4-CC42-A9EC-8EE39367DD5C}"/>
              </a:ext>
            </a:extLst>
          </p:cNvPr>
          <p:cNvSpPr txBox="1"/>
          <p:nvPr/>
        </p:nvSpPr>
        <p:spPr>
          <a:xfrm>
            <a:off x="5854328" y="6631037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하단에 조회조건에 따른 현재값 표시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70AA10-1A49-D549-963F-A7FE585758BB}"/>
              </a:ext>
            </a:extLst>
          </p:cNvPr>
          <p:cNvSpPr txBox="1"/>
          <p:nvPr/>
        </p:nvSpPr>
        <p:spPr>
          <a:xfrm>
            <a:off x="3232684" y="1782500"/>
            <a:ext cx="4982825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조회기간 선택 </a:t>
            </a:r>
            <a:r>
              <a:rPr lang="en-US" altLang="ko-KR"/>
              <a:t>(</a:t>
            </a:r>
            <a:r>
              <a:rPr lang="ko-KR" altLang="en-US"/>
              <a:t> 시작</a:t>
            </a:r>
            <a:r>
              <a:rPr lang="en-US" altLang="ko-KR"/>
              <a:t>~</a:t>
            </a:r>
            <a:r>
              <a:rPr lang="ko-KR" altLang="en-US"/>
              <a:t>종료 </a:t>
            </a:r>
            <a:r>
              <a:rPr lang="en-US" altLang="ko-KR"/>
              <a:t>)</a:t>
            </a:r>
            <a:r>
              <a:rPr lang="ko-KR" altLang="en-US"/>
              <a:t>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E18EA2-D074-DA46-968E-FCF76452312F}"/>
              </a:ext>
            </a:extLst>
          </p:cNvPr>
          <p:cNvSpPr txBox="1"/>
          <p:nvPr/>
        </p:nvSpPr>
        <p:spPr>
          <a:xfrm>
            <a:off x="5389463" y="98095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조회기간추가적용</a:t>
            </a:r>
            <a:endParaRPr lang="en-US" altLang="ko-KR">
              <a:solidFill>
                <a:srgbClr val="FF0000"/>
              </a:solidFill>
            </a:endParaRPr>
          </a:p>
          <a:p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728A32-2556-6D4C-B9A1-ED3B3B00C560}"/>
              </a:ext>
            </a:extLst>
          </p:cNvPr>
          <p:cNvSpPr txBox="1"/>
          <p:nvPr/>
        </p:nvSpPr>
        <p:spPr>
          <a:xfrm>
            <a:off x="123012" y="142535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디바이스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CBB860-4D82-C448-B902-25FF83C03D49}"/>
              </a:ext>
            </a:extLst>
          </p:cNvPr>
          <p:cNvSpPr txBox="1"/>
          <p:nvPr/>
        </p:nvSpPr>
        <p:spPr>
          <a:xfrm>
            <a:off x="123012" y="1794684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조회기간 </a:t>
            </a:r>
            <a:r>
              <a:rPr kumimoji="1" lang="en-US" altLang="ko-KR"/>
              <a:t>:</a:t>
            </a:r>
            <a:endParaRPr kumimoji="1"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9C18247-F852-7B4E-BE94-16A3209BFA9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3560" y="1782500"/>
            <a:ext cx="1930400" cy="3937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1BDD723-12DA-AA40-B884-EEE592C79C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1673" y="1432974"/>
            <a:ext cx="2488519" cy="36171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6DBE5967-B8A6-5248-9D81-7C5B2F52BE24}"/>
              </a:ext>
            </a:extLst>
          </p:cNvPr>
          <p:cNvSpPr/>
          <p:nvPr/>
        </p:nvSpPr>
        <p:spPr>
          <a:xfrm>
            <a:off x="3137699" y="1497360"/>
            <a:ext cx="4320480" cy="102315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3989614-CB5B-FC41-AD03-1369FF54FC20}"/>
              </a:ext>
            </a:extLst>
          </p:cNvPr>
          <p:cNvSpPr/>
          <p:nvPr/>
        </p:nvSpPr>
        <p:spPr>
          <a:xfrm>
            <a:off x="9886776" y="902235"/>
            <a:ext cx="2207004" cy="102315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CA47F8-06B9-804D-B669-03E6EAA82251}"/>
              </a:ext>
            </a:extLst>
          </p:cNvPr>
          <p:cNvSpPr txBox="1"/>
          <p:nvPr/>
        </p:nvSpPr>
        <p:spPr>
          <a:xfrm>
            <a:off x="10972800" y="19050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데이터 조회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5DD03FE-BBF9-2045-8E04-56E10C3D1BD0}"/>
              </a:ext>
            </a:extLst>
          </p:cNvPr>
          <p:cNvSpPr/>
          <p:nvPr/>
        </p:nvSpPr>
        <p:spPr>
          <a:xfrm>
            <a:off x="0" y="2225452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아이템제목표시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6829B3-40BC-434D-820F-F0478DAD19DA}"/>
              </a:ext>
            </a:extLst>
          </p:cNvPr>
          <p:cNvSpPr txBox="1"/>
          <p:nvPr/>
        </p:nvSpPr>
        <p:spPr>
          <a:xfrm>
            <a:off x="10097870" y="1974645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아이콘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682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60310B-8151-FE41-B8F7-5ACBEF299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00" y="5743012"/>
            <a:ext cx="2298700" cy="127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E707F00-0777-8A41-8514-1C1CBDB6F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450" y="6258687"/>
            <a:ext cx="1358900" cy="685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BA597F2-C3B2-5F4F-B8EF-9BDD8FA68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800" y="671797"/>
            <a:ext cx="10238556" cy="50026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1E049-51EF-C34A-B41D-44221B44D74F}"/>
              </a:ext>
            </a:extLst>
          </p:cNvPr>
          <p:cNvSpPr txBox="1"/>
          <p:nvPr/>
        </p:nvSpPr>
        <p:spPr>
          <a:xfrm>
            <a:off x="5566296" y="5980824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FF0000"/>
                </a:solidFill>
              </a:rPr>
              <a:t>하단에 조회조건에 따른 현재값 표시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81376AF-3C06-9E42-8EC4-FF320E636AF6}"/>
              </a:ext>
            </a:extLst>
          </p:cNvPr>
          <p:cNvSpPr/>
          <p:nvPr/>
        </p:nvSpPr>
        <p:spPr>
          <a:xfrm>
            <a:off x="597744" y="5524084"/>
            <a:ext cx="4320480" cy="20219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ABAFCA-FABD-6D45-92AB-C9982F01BE3B}"/>
              </a:ext>
            </a:extLst>
          </p:cNvPr>
          <p:cNvSpPr txBox="1"/>
          <p:nvPr/>
        </p:nvSpPr>
        <p:spPr>
          <a:xfrm>
            <a:off x="10972800" y="19050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데이터 조회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2287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C715EC-93F6-614C-ADB8-B33E5DA5A08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5856" y="1425352"/>
            <a:ext cx="9022680" cy="46924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E936ED-C027-8F44-A181-C2A1B71DFD04}"/>
              </a:ext>
            </a:extLst>
          </p:cNvPr>
          <p:cNvSpPr txBox="1"/>
          <p:nvPr/>
        </p:nvSpPr>
        <p:spPr>
          <a:xfrm>
            <a:off x="9241994" y="14880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디자인</a:t>
            </a:r>
            <a:r>
              <a:rPr lang="en-US" altLang="ko-KR">
                <a:solidFill>
                  <a:srgbClr val="FF0000"/>
                </a:solidFill>
              </a:rPr>
              <a:t>,</a:t>
            </a:r>
            <a:r>
              <a:rPr lang="ko-KR" altLang="en-US">
                <a:solidFill>
                  <a:srgbClr val="FF0000"/>
                </a:solidFill>
              </a:rPr>
              <a:t> 버튼아이콘 적용</a:t>
            </a:r>
            <a:endParaRPr lang="en-US" altLang="ko-KR">
              <a:solidFill>
                <a:srgbClr val="FF0000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AE65F57A-6948-A64B-BC9A-73641A52F377}"/>
              </a:ext>
            </a:extLst>
          </p:cNvPr>
          <p:cNvSpPr/>
          <p:nvPr/>
        </p:nvSpPr>
        <p:spPr>
          <a:xfrm>
            <a:off x="4414168" y="1857400"/>
            <a:ext cx="5472608" cy="4608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012025-FBB7-0C44-AC54-4D076547BF75}"/>
              </a:ext>
            </a:extLst>
          </p:cNvPr>
          <p:cNvSpPr txBox="1"/>
          <p:nvPr/>
        </p:nvSpPr>
        <p:spPr>
          <a:xfrm>
            <a:off x="10972800" y="19050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데이터 조회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7AE02-F6A5-9546-8201-50994A679B54}"/>
              </a:ext>
            </a:extLst>
          </p:cNvPr>
          <p:cNvSpPr txBox="1"/>
          <p:nvPr/>
        </p:nvSpPr>
        <p:spPr>
          <a:xfrm>
            <a:off x="9252982" y="1920116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</a:rPr>
              <a:t>지영씨 버튼 아이콘 개별 전달 바랍니다</a:t>
            </a:r>
            <a:r>
              <a:rPr lang="en-US" altLang="ko-KR">
                <a:solidFill>
                  <a:srgbClr val="0070C0"/>
                </a:solidFill>
              </a:rPr>
              <a:t>.</a:t>
            </a:r>
            <a:endParaRPr kumimoji="1"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303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94836BA-C6DA-5941-B619-719F097D5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52" y="417240"/>
            <a:ext cx="11398944" cy="58273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B1C10E-7654-B740-BCA0-9E19256EEF5F}"/>
              </a:ext>
            </a:extLst>
          </p:cNvPr>
          <p:cNvSpPr txBox="1"/>
          <p:nvPr/>
        </p:nvSpPr>
        <p:spPr>
          <a:xfrm>
            <a:off x="7854776" y="6244603"/>
            <a:ext cx="4724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데이터 범위에 따라 그래프 이상하게 표시됨</a:t>
            </a:r>
            <a:endParaRPr lang="en-US" altLang="ko-KR">
              <a:solidFill>
                <a:srgbClr val="FF0000"/>
              </a:solidFill>
            </a:endParaRPr>
          </a:p>
          <a:p>
            <a:r>
              <a:rPr lang="ko-KR" altLang="en-US">
                <a:solidFill>
                  <a:srgbClr val="FF0000"/>
                </a:solidFill>
              </a:rPr>
              <a:t>기간을 기준으로 데이터를 표시하면 </a:t>
            </a:r>
            <a:r>
              <a:rPr lang="en-US" altLang="ko-KR">
                <a:solidFill>
                  <a:srgbClr val="FF0000"/>
                </a:solidFill>
              </a:rPr>
              <a:t>?</a:t>
            </a:r>
            <a:r>
              <a:rPr lang="ko-KR" altLang="en-US">
                <a:solidFill>
                  <a:srgbClr val="FF0000"/>
                </a:solidFill>
              </a:rPr>
              <a:t> </a:t>
            </a:r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B5EF591-904A-6A41-8BA4-4EB512269A09}"/>
              </a:ext>
            </a:extLst>
          </p:cNvPr>
          <p:cNvSpPr/>
          <p:nvPr/>
        </p:nvSpPr>
        <p:spPr>
          <a:xfrm>
            <a:off x="5782320" y="4809728"/>
            <a:ext cx="2088232" cy="16561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77246-4FF3-1047-8387-FF3EC543CB2E}"/>
              </a:ext>
            </a:extLst>
          </p:cNvPr>
          <p:cNvSpPr txBox="1"/>
          <p:nvPr/>
        </p:nvSpPr>
        <p:spPr>
          <a:xfrm>
            <a:off x="10972800" y="19050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&lt; </a:t>
            </a:r>
            <a:r>
              <a:rPr kumimoji="1" lang="ko-KR" altLang="en-US"/>
              <a:t>데이터 조회 </a:t>
            </a:r>
            <a:r>
              <a:rPr kumimoji="1" lang="en-US" altLang="ko-KR"/>
              <a:t>&gt;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7820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30335</TotalTime>
  <Words>391</Words>
  <Application>Microsoft Macintosh PowerPoint</Application>
  <PresentationFormat>사용자 지정</PresentationFormat>
  <Paragraphs>105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굴림</vt:lpstr>
      <vt:lpstr>맑은 고딕</vt:lpstr>
      <vt:lpstr>inherit</vt:lpstr>
      <vt:lpstr>Lato</vt:lpstr>
      <vt:lpstr>MS PGothic</vt:lpstr>
      <vt:lpstr>Arial</vt:lpstr>
      <vt:lpstr>Helvetica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SangjinLee</cp:lastModifiedBy>
  <cp:revision>453</cp:revision>
  <cp:lastPrinted>2019-03-26T07:12:06Z</cp:lastPrinted>
  <dcterms:created xsi:type="dcterms:W3CDTF">2016-01-18T05:41:07Z</dcterms:created>
  <dcterms:modified xsi:type="dcterms:W3CDTF">2019-09-10T07:04:16Z</dcterms:modified>
</cp:coreProperties>
</file>